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7" r:id="rId4"/>
    <p:sldMasterId id="2147493481" r:id="rId5"/>
    <p:sldMasterId id="2147493459" r:id="rId6"/>
    <p:sldMasterId id="2147493485" r:id="rId7"/>
    <p:sldMasterId id="2147493461" r:id="rId8"/>
    <p:sldMasterId id="2147493463" r:id="rId9"/>
    <p:sldMasterId id="2147493465" r:id="rId10"/>
    <p:sldMasterId id="2147493469" r:id="rId11"/>
    <p:sldMasterId id="2147493479" r:id="rId12"/>
    <p:sldMasterId id="2147493483" r:id="rId13"/>
    <p:sldMasterId id="2147493467" r:id="rId14"/>
    <p:sldMasterId id="2147493471" r:id="rId15"/>
    <p:sldMasterId id="2147493487" r:id="rId16"/>
    <p:sldMasterId id="2147493473" r:id="rId17"/>
    <p:sldMasterId id="2147493475" r:id="rId18"/>
    <p:sldMasterId id="2147493477" r:id="rId19"/>
  </p:sldMasterIdLst>
  <p:notesMasterIdLst>
    <p:notesMasterId r:id="rId59"/>
  </p:notesMasterIdLst>
  <p:sldIdLst>
    <p:sldId id="257" r:id="rId20"/>
    <p:sldId id="258" r:id="rId21"/>
    <p:sldId id="259" r:id="rId22"/>
    <p:sldId id="260" r:id="rId23"/>
    <p:sldId id="263" r:id="rId24"/>
    <p:sldId id="298" r:id="rId25"/>
    <p:sldId id="262" r:id="rId26"/>
    <p:sldId id="296" r:id="rId27"/>
    <p:sldId id="266" r:id="rId28"/>
    <p:sldId id="267" r:id="rId29"/>
    <p:sldId id="268" r:id="rId30"/>
    <p:sldId id="264" r:id="rId31"/>
    <p:sldId id="269" r:id="rId32"/>
    <p:sldId id="261" r:id="rId33"/>
    <p:sldId id="270" r:id="rId34"/>
    <p:sldId id="271" r:id="rId35"/>
    <p:sldId id="273" r:id="rId36"/>
    <p:sldId id="278" r:id="rId37"/>
    <p:sldId id="292" r:id="rId38"/>
    <p:sldId id="272" r:id="rId39"/>
    <p:sldId id="274" r:id="rId40"/>
    <p:sldId id="299" r:id="rId41"/>
    <p:sldId id="275" r:id="rId42"/>
    <p:sldId id="276" r:id="rId43"/>
    <p:sldId id="277" r:id="rId44"/>
    <p:sldId id="279" r:id="rId45"/>
    <p:sldId id="281" r:id="rId46"/>
    <p:sldId id="294" r:id="rId47"/>
    <p:sldId id="295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62E"/>
    <a:srgbClr val="00A19A"/>
    <a:srgbClr val="009640"/>
    <a:srgbClr val="009EE2"/>
    <a:srgbClr val="0055B7"/>
    <a:srgbClr val="002C9B"/>
    <a:srgbClr val="5D0C8B"/>
    <a:srgbClr val="E5007E"/>
    <a:srgbClr val="FF4C00"/>
    <a:srgbClr val="82B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8" y="-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2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DFAC8-5991-3145-9793-9A313C8FA165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73DDA-7232-1E41-9A12-ECB93A71E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0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3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54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98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77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3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8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5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38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72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43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7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58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965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5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85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Nico Silverston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067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estyl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80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delisio.RIMNET\AppData\Local\Microsoft\Windows\Temporary Internet Files\Content.Outlook\D729LZAP\XPRO_NYC_120711-239_LF_LP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93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256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style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9289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948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chemeClr val="tx1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chemeClr val="tx1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chemeClr val="tx1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chemeClr val="tx1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BlackBerry-Logo.psd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70" y="173445"/>
            <a:ext cx="10683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 userDrawn="1"/>
        </p:nvPicPr>
        <p:blipFill rotWithShape="1">
          <a:blip r:embed="rId3"/>
          <a:srcRect l="6896" r="3347"/>
          <a:stretch/>
        </p:blipFill>
        <p:spPr bwMode="auto">
          <a:xfrm>
            <a:off x="0" y="1"/>
            <a:ext cx="9144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02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estyle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7845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rver new_2_small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761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_Blocks_Camera_C_smal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118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xtual_London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3757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2892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xtual_London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23 July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919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nsite/livelink/llisapi.dll/fetch/2000/228801/229226/15006098/24007006/30976081/31703163/Printer-friendly_Info_Class_Reference_Guide.pdf?nodeid=44385481&amp;vernum=-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 new_2_small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531813" y="2040946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rgbClr val="FFFFFF"/>
                </a:solidFill>
                <a:latin typeface="Trade Gothic Next LT Pro Lt" charset="0"/>
              </a:rPr>
              <a:t>Subtitle/Date</a:t>
            </a:r>
          </a:p>
          <a:p>
            <a:pPr>
              <a:lnSpc>
                <a:spcPct val="120000"/>
              </a:lnSpc>
            </a:pPr>
            <a:r>
              <a:rPr lang="en-GB" sz="1400">
                <a:solidFill>
                  <a:srgbClr val="404040"/>
                </a:solidFill>
                <a:latin typeface="Trade Gothic Next LT Pro Lt" charset="0"/>
              </a:rPr>
              <a:t>BlackBerry Confidential</a:t>
            </a:r>
            <a:endParaRPr lang="en-US" sz="1400">
              <a:solidFill>
                <a:srgbClr val="404040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98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BLACKBERRY BRAND</a:t>
            </a:r>
          </a:p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.PPT </a:t>
            </a:r>
            <a:r>
              <a:rPr lang="en-GB" sz="3200" spc="-150" dirty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TEMPLATE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B319AB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B319A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9" descr="robotic arm backgroun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0" y="411354"/>
            <a:ext cx="36830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62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82BC08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82BC08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10" descr="SCALE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515938"/>
            <a:ext cx="4514850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6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Q10_Email_NE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6213" y="1067087"/>
            <a:ext cx="3389312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6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0477" y="451419"/>
            <a:ext cx="8383249" cy="429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Aft>
                <a:spcPts val="4800"/>
              </a:spcAft>
            </a:pP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LOREM IPSUM DOLOR SIT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AMET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CONSECUR ADIPIS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CING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ELIT. DONEC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IPSUM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ULTRICES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EGET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FERMENT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UMVITAE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GRAVIDA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NEC</a:t>
            </a: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CINP EMIT UNIC APIDU.</a:t>
            </a:r>
            <a:endParaRPr lang="en-US" sz="4400" spc="-15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5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80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33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FF4C0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FF4C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315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E5007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E5007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27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60856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471963"/>
            <a:ext cx="3590925" cy="133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4259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55B7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55B7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22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81781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90697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95996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525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_Blocks_Camera_B_small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88"/>
          <a:stretch/>
        </p:blipFill>
        <p:spPr>
          <a:xfrm>
            <a:off x="0" y="-1543540"/>
            <a:ext cx="9153769" cy="6706577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531813" y="2040946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rgbClr val="FFFFFF"/>
                </a:solidFill>
                <a:latin typeface="Trade Gothic Next LT Pro Lt" charset="0"/>
              </a:rPr>
              <a:t>Subtitle/Date</a:t>
            </a:r>
          </a:p>
          <a:p>
            <a:pPr>
              <a:lnSpc>
                <a:spcPct val="120000"/>
              </a:lnSpc>
            </a:pPr>
            <a:r>
              <a:rPr lang="en-GB" sz="1400">
                <a:solidFill>
                  <a:srgbClr val="404040"/>
                </a:solidFill>
                <a:latin typeface="Trade Gothic Next LT Pro Lt" charset="0"/>
              </a:rPr>
              <a:t>BlackBerry Confidential</a:t>
            </a:r>
            <a:endParaRPr lang="en-US" sz="1400">
              <a:solidFill>
                <a:srgbClr val="404040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98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BLACKBERRY BRAND</a:t>
            </a:r>
          </a:p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.PPT </a:t>
            </a:r>
            <a:r>
              <a:rPr lang="en-GB" sz="3200" spc="-150" dirty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TEMPLATE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938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70746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1821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9593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235353" y="1707468"/>
            <a:ext cx="3979166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64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64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00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248344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357259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262558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84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3721" y="129750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3314" y="238666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59074" y="14396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401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1371" y="1856032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60964" y="2945188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6724" y="1998179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00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14.01.14_CEDAR_0200EDITED_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075" y="533269"/>
            <a:ext cx="467201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HERE 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1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A19A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A19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55B7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55B7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769"/>
            <a:ext cx="916353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 bwMode="auto">
          <a:xfrm>
            <a:off x="531813" y="2040946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rgbClr val="FFFFFF"/>
                </a:solidFill>
                <a:latin typeface="Trade Gothic Next LT Pro Lt" charset="0"/>
              </a:rPr>
              <a:t>Subtitle/Date</a:t>
            </a:r>
          </a:p>
          <a:p>
            <a:pPr>
              <a:lnSpc>
                <a:spcPct val="120000"/>
              </a:lnSpc>
            </a:pPr>
            <a:r>
              <a:rPr lang="en-GB" sz="1400">
                <a:solidFill>
                  <a:srgbClr val="404040"/>
                </a:solidFill>
                <a:latin typeface="Trade Gothic Next LT Pro Lt" charset="0"/>
              </a:rPr>
              <a:t>BlackBerry Confidential</a:t>
            </a:r>
            <a:endParaRPr lang="en-US" sz="1400">
              <a:solidFill>
                <a:srgbClr val="404040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98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BLACKBERRY BRAND</a:t>
            </a:r>
          </a:p>
          <a:p>
            <a:pPr>
              <a:lnSpc>
                <a:spcPct val="90000"/>
              </a:lnSpc>
            </a:pPr>
            <a:r>
              <a:rPr lang="en-GB" sz="3200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.PPT </a:t>
            </a:r>
            <a:r>
              <a:rPr lang="en-GB" sz="3200" spc="-150" dirty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TEMPLATE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S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4" y="562801"/>
            <a:ext cx="7975600" cy="1943100"/>
          </a:xfrm>
          <a:prstGeom prst="rect">
            <a:avLst/>
          </a:prstGeom>
          <a:ln>
            <a:noFill/>
          </a:ln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487020" y="8810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00A1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115278" y="2194895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4858402" y="2194896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7379" y="2732789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577379" y="2732789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20504" y="2732793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4320503" y="2732792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14188"/>
            <a:ext cx="2643480" cy="3132666"/>
          </a:xfrm>
          <a:prstGeom prst="rect">
            <a:avLst/>
          </a:prstGeom>
          <a:solidFill>
            <a:srgbClr val="0055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 bwMode="auto">
          <a:xfrm>
            <a:off x="464676" y="975563"/>
            <a:ext cx="2005953" cy="112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9183" y="2079072"/>
            <a:ext cx="1881483" cy="291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US" sz="1000" dirty="0" smtClean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3368" y="827972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93369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93368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90602" y="831838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90603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90602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8719" y="641747"/>
            <a:ext cx="8353979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049" y="1495029"/>
            <a:ext cx="1922931" cy="3103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62051" y="1495031"/>
            <a:ext cx="1922929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62051" y="1495031"/>
            <a:ext cx="1922930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86594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686596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686596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801033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1035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801035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899768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6779" y="2271510"/>
            <a:ext cx="5161591" cy="2051406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436779" y="2646161"/>
            <a:ext cx="5161591" cy="284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36779" y="30731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36779" y="349864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36779" y="39240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486910" y="2272305"/>
            <a:ext cx="7680" cy="205061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3520428" y="2317966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520428" y="2709064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520428" y="3138417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520428" y="3560119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39591" y="2709506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352702" y="3136543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274737" y="2271511"/>
            <a:ext cx="0" cy="2051405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4539591" y="3138077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6365992" y="2716092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13927" y="1623883"/>
            <a:ext cx="2173106" cy="325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fredc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.</a:t>
            </a:r>
            <a:endParaRPr lang="en-US" sz="1000" dirty="0" smtClean="0">
              <a:latin typeface="Trade Gothic Next LT Pro Lt" charset="0"/>
            </a:endParaRPr>
          </a:p>
          <a:p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 vitae, </a:t>
            </a:r>
            <a:r>
              <a:rPr lang="en-US" sz="1000" dirty="0" err="1" smtClean="0">
                <a:latin typeface="Trade Gothic Next LT Pro Lt" charset="0"/>
              </a:rPr>
              <a:t>gravida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eret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unimi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fermentumsit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untuno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endParaRPr lang="en-US" sz="1000" dirty="0" smtClean="0">
              <a:latin typeface="Trade Gothic Next LT Pro Lt" charset="0"/>
            </a:endParaRPr>
          </a:p>
          <a:p>
            <a:endParaRPr lang="en-US" sz="1000" dirty="0" smtClean="0">
              <a:latin typeface="Trade Gothic Next LT Pro Lt" charset="0"/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D8262E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D8262E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3874" y="2202651"/>
            <a:ext cx="8132762" cy="2089655"/>
          </a:xfrm>
          <a:prstGeom prst="rect">
            <a:avLst/>
          </a:prstGeom>
          <a:solidFill>
            <a:srgbClr val="002C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3874" y="2602702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83874" y="30297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83874" y="345518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3874" y="38806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633211" y="2202653"/>
            <a:ext cx="3" cy="2089653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610568" y="2260270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4280" y="2267921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503645" y="1208623"/>
            <a:ext cx="561816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 err="1" smtClean="0">
                <a:solidFill>
                  <a:srgbClr val="000000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vitae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rgbClr val="000000"/>
              </a:solidFill>
              <a:latin typeface="Trade Gothic Next LT Pro L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608413" y="2202652"/>
            <a:ext cx="3" cy="208965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856783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81011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5"/>
          <p:cNvSpPr txBox="1">
            <a:spLocks/>
          </p:cNvSpPr>
          <p:nvPr/>
        </p:nvSpPr>
        <p:spPr bwMode="auto">
          <a:xfrm>
            <a:off x="468720" y="641747"/>
            <a:ext cx="8247916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606624" y="26669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790336" y="26669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606624" y="3089968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1790336" y="3089968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595232" y="35170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778944" y="35170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87584" y="3936393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771296" y="3928742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1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226" y="1208623"/>
            <a:ext cx="3582508" cy="357729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0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2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620" y="1589853"/>
            <a:ext cx="4863347" cy="334668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285751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s_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140" y="1460694"/>
            <a:ext cx="4285487" cy="347584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3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4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388" y="834908"/>
            <a:ext cx="1820197" cy="410163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9538" y="0"/>
            <a:ext cx="916353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4586850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98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TIPS FOR USING THIS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TEMPLATE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5718" y="1602155"/>
            <a:ext cx="8310827" cy="274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000" dirty="0">
                <a:latin typeface="Trade Gothic Next LT Pro Lt" charset="0"/>
              </a:rPr>
              <a:t>Please ensure you have an understanding of the BlackBerry </a:t>
            </a:r>
            <a:r>
              <a:rPr lang="en-GB" sz="1000" dirty="0" smtClean="0">
                <a:latin typeface="Trade Gothic Next LT Pro Lt" charset="0"/>
              </a:rPr>
              <a:t>Design </a:t>
            </a:r>
            <a:r>
              <a:rPr lang="en-GB" sz="1000" dirty="0">
                <a:latin typeface="Trade Gothic Next LT Pro Lt" charset="0"/>
              </a:rPr>
              <a:t>Guidelines before creating </a:t>
            </a:r>
            <a:r>
              <a:rPr lang="en-GB" sz="1000" dirty="0" smtClean="0">
                <a:latin typeface="Trade Gothic Next LT Pro Lt" charset="0"/>
              </a:rPr>
              <a:t>presentations</a:t>
            </a:r>
            <a:r>
              <a:rPr lang="en-GB" sz="1000" dirty="0">
                <a:latin typeface="Trade Gothic Next LT Pro Lt" charset="0"/>
              </a:rPr>
              <a:t>. The Arial Black font should be used for all headlines.</a:t>
            </a:r>
          </a:p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000" dirty="0">
                <a:latin typeface="Trade Gothic Next LT Pro Lt" charset="0"/>
              </a:rPr>
              <a:t>Trade Gothic Next (TGN) should be used for all  body copy. If you do not have TGN, Arial is an acceptable alternative for all text.</a:t>
            </a:r>
          </a:p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000" dirty="0">
                <a:latin typeface="Trade Gothic Next LT Pro Lt" charset="0"/>
              </a:rPr>
              <a:t>Please do not change the logo used on these template slides or modify their position.</a:t>
            </a:r>
          </a:p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000" dirty="0">
                <a:latin typeface="Trade Gothic Next LT Pro Lt" charset="0"/>
              </a:rPr>
              <a:t>Be precise with the visuals you choose, authentic in your tone and purposeful in what you communicate. Please note that all images are given a treatment, lifestyle has B&amp;W backgrounds and -60 saturation on the subject matter in focus. All contextual imagery is treated with -60 saturation.</a:t>
            </a:r>
          </a:p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000" dirty="0">
                <a:latin typeface="Trade Gothic Next LT Pro Lt" charset="0"/>
              </a:rPr>
              <a:t>To change the information security classification, navigate to the Slide Master ‘View’ and modify the header. </a:t>
            </a:r>
            <a:r>
              <a:rPr lang="en-US" sz="1000" dirty="0">
                <a:latin typeface="Trade Gothic Next LT Pro Lt" charset="0"/>
              </a:rPr>
              <a:t>Appropriate classifications can be found </a:t>
            </a:r>
            <a:r>
              <a:rPr lang="en-US" sz="1000" dirty="0">
                <a:latin typeface="Trade Gothic Next LT Pro Lt" charset="0"/>
                <a:hlinkClick r:id="rId3"/>
              </a:rPr>
              <a:t>here</a:t>
            </a:r>
            <a:r>
              <a:rPr lang="en-US" sz="1000" dirty="0">
                <a:latin typeface="Trade Gothic Next LT Pro Lt" charset="0"/>
              </a:rPr>
              <a:t>.</a:t>
            </a:r>
          </a:p>
          <a:p>
            <a:pPr marL="171450" indent="-171450" eaLnBrk="0" hangingPunct="0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000" dirty="0">
                <a:latin typeface="Trade Gothic Next LT Pro Lt" charset="0"/>
              </a:rPr>
              <a:t>Don</a:t>
            </a:r>
            <a:r>
              <a:rPr lang="ja-JP" altLang="en-US" sz="1000" dirty="0">
                <a:latin typeface="Trade Gothic Next LT Pro Lt" charset="0"/>
              </a:rPr>
              <a:t>’</a:t>
            </a:r>
            <a:r>
              <a:rPr lang="en-US" altLang="ja-JP" sz="1000" dirty="0">
                <a:latin typeface="Trade Gothic Next LT Pro Lt" charset="0"/>
              </a:rPr>
              <a:t>t forget to delete this slide from your presentation!</a:t>
            </a: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18074"/>
            <a:ext cx="3584222" cy="28880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41879" y="176706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9475" y="2389470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</a:t>
            </a:r>
            <a:r>
              <a:rPr lang="en-GB" sz="1400" dirty="0" smtClean="0">
                <a:latin typeface="Trade Gothic Next LT Pro Lt" charset="0"/>
              </a:rPr>
              <a:t>point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18074"/>
            <a:ext cx="3584222" cy="28880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41879" y="176706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9475" y="2389470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</a:t>
            </a:r>
            <a:r>
              <a:rPr lang="en-GB" sz="1400" dirty="0" smtClean="0">
                <a:latin typeface="Trade Gothic Next LT Pro Lt" charset="0"/>
              </a:rPr>
              <a:t>point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69475" y="1318330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</a:t>
            </a:r>
            <a:r>
              <a:rPr lang="en-GB" sz="1400" dirty="0" smtClean="0">
                <a:latin typeface="Trade Gothic Next LT Pro Lt" charset="0"/>
              </a:rPr>
              <a:t>point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  <p:pic>
        <p:nvPicPr>
          <p:cNvPr id="5" name="Picture 1" descr="BULB_shutterstock_133871897_sm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538" y="1119188"/>
            <a:ext cx="3954462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06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69475" y="1318330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point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>
                <a:latin typeface="Trade Gothic Next LT Pro Lt" charset="0"/>
              </a:rPr>
              <a:t>Bullet </a:t>
            </a:r>
            <a:r>
              <a:rPr lang="en-GB" sz="1400" dirty="0" smtClean="0">
                <a:latin typeface="Trade Gothic Next LT Pro Lt" charset="0"/>
              </a:rPr>
              <a:t>point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  <p:pic>
        <p:nvPicPr>
          <p:cNvPr id="4" name="Picture 1" descr="Z30_Email_NE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4238" y="1014413"/>
            <a:ext cx="4325937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67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FFD100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FFD100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  <p:pic>
        <p:nvPicPr>
          <p:cNvPr id="4" name="Picture 11" descr="auto_backgroun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3663" y="635000"/>
            <a:ext cx="3970337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00548" y="-4667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sharepoint/v3/field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407</TotalTime>
  <Words>2078</Words>
  <Application>Microsoft Office PowerPoint</Application>
  <PresentationFormat>On-screen Show (16:9)</PresentationFormat>
  <Paragraphs>178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16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1_Office Theme</vt:lpstr>
      <vt:lpstr>13_Office Theme</vt:lpstr>
      <vt:lpstr>2_Office Theme</vt:lpstr>
      <vt:lpstr>15_Office Theme</vt:lpstr>
      <vt:lpstr>3_Office Theme</vt:lpstr>
      <vt:lpstr>4_Office Theme</vt:lpstr>
      <vt:lpstr>5_Office Theme</vt:lpstr>
      <vt:lpstr>7_Office Theme</vt:lpstr>
      <vt:lpstr>12_Office Theme</vt:lpstr>
      <vt:lpstr>14_Office Theme</vt:lpstr>
      <vt:lpstr>6_Office Theme</vt:lpstr>
      <vt:lpstr>8_Office Theme</vt:lpstr>
      <vt:lpstr>16_Office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Windows User</cp:lastModifiedBy>
  <cp:revision>156</cp:revision>
  <dcterms:created xsi:type="dcterms:W3CDTF">2010-04-12T23:12:02Z</dcterms:created>
  <dcterms:modified xsi:type="dcterms:W3CDTF">2014-07-23T13:56:35Z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